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Open Sans Bold" panose="020B0806030504020204" pitchFamily="34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12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82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1384578"/>
            <a:ext cx="5702544" cy="652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Fatty Liver in Children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801410" y="24663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What is Fatty Liver?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01410" y="30843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Fatty liver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means there is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too much fat stored in the liver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. </a:t>
            </a:r>
            <a:b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</a:b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A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small amount of fat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in the liver is normal, but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too much fat can be harmful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. It can cause the liver to become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swollen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not work properly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01410" y="4791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When this happens in children, it is called </a:t>
            </a:r>
            <a:b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</a:b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Pediatric Fatty Liver Disease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801410" y="5789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30" y="5796626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77660" y="5772099"/>
            <a:ext cx="20256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Open Sans Bold" pitchFamily="34" charset="-122"/>
                <a:cs typeface="Open Sans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694" y="469582"/>
            <a:ext cx="5265539" cy="533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Can Children Get Fatty Liver?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97694" y="1344692"/>
            <a:ext cx="1343501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Yes. Fatty liver is not just for adults. Even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children can get fatty liver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, especially if they are: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597694" y="1809869"/>
            <a:ext cx="4364474" cy="902970"/>
          </a:xfrm>
          <a:prstGeom prst="roundRect">
            <a:avLst>
              <a:gd name="adj" fmla="val 794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6049" y="1988225"/>
            <a:ext cx="4007763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Being overweight or obese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5132903" y="1809869"/>
            <a:ext cx="4364474" cy="902970"/>
          </a:xfrm>
          <a:prstGeom prst="roundRect">
            <a:avLst>
              <a:gd name="adj" fmla="val 794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11259" y="1988225"/>
            <a:ext cx="4007763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Eating too much junk food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(sugary drinks, fried foods)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9668113" y="1809869"/>
            <a:ext cx="4364593" cy="902970"/>
          </a:xfrm>
          <a:prstGeom prst="roundRect">
            <a:avLst>
              <a:gd name="adj" fmla="val 794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46469" y="1988225"/>
            <a:ext cx="4007882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Lack of exercise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597694" y="2883575"/>
            <a:ext cx="6632138" cy="629841"/>
          </a:xfrm>
          <a:prstGeom prst="roundRect">
            <a:avLst>
              <a:gd name="adj" fmla="val 1138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76049" y="3061930"/>
            <a:ext cx="627542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Diabetes or high blood sugar</a:t>
            </a:r>
            <a:endParaRPr lang="en-US" sz="2400" dirty="0"/>
          </a:p>
        </p:txBody>
      </p:sp>
      <p:sp>
        <p:nvSpPr>
          <p:cNvPr id="12" name="Shape 10"/>
          <p:cNvSpPr/>
          <p:nvPr/>
        </p:nvSpPr>
        <p:spPr>
          <a:xfrm>
            <a:off x="7400568" y="2883575"/>
            <a:ext cx="6632138" cy="629841"/>
          </a:xfrm>
          <a:prstGeom prst="roundRect">
            <a:avLst>
              <a:gd name="adj" fmla="val 1138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78923" y="3061930"/>
            <a:ext cx="627542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Family history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of fatty liver or diabetes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597694" y="3769519"/>
            <a:ext cx="339173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Types of Fatty Liver in Children</a:t>
            </a:r>
            <a:endParaRPr lang="en-US" sz="40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94" y="4537948"/>
            <a:ext cx="6509147" cy="3550444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31179" y="4499491"/>
            <a:ext cx="6509147" cy="273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Simple Fatty Liver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– Fat is present, but the liver </a:t>
            </a:r>
            <a:b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</a:b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is not inflamed.</a:t>
            </a:r>
            <a:endParaRPr lang="en-US" sz="2400" dirty="0"/>
          </a:p>
        </p:txBody>
      </p:sp>
      <p:sp>
        <p:nvSpPr>
          <p:cNvPr id="17" name="Text 14"/>
          <p:cNvSpPr/>
          <p:nvPr/>
        </p:nvSpPr>
        <p:spPr>
          <a:xfrm>
            <a:off x="7578923" y="5328446"/>
            <a:ext cx="6509147" cy="546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NASH (Non-Alcoholic Steatohepatitis)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– Fat,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plus swelling and liver damage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175" y="502087"/>
            <a:ext cx="6753344" cy="56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What are the Signs and Symptoms?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38175" y="1436608"/>
            <a:ext cx="1335405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In most cases,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fatty liver does not cause symptoms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at first. But over time, a child may have: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933575"/>
            <a:ext cx="455771" cy="4557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21832" y="2041803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Stomach pain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21832" y="2435900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Especially on the right side where the liver is located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5" y="3183493"/>
            <a:ext cx="455771" cy="4557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21832" y="3291721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Tiredness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1321832" y="3685818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Feeling more fatigued than usual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75" y="4433411"/>
            <a:ext cx="455771" cy="4557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21832" y="4541639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Weight gain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1321832" y="4935736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Unexplained increase in body weight</a:t>
            </a:r>
            <a:endParaRPr lang="en-US" sz="2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75" y="5683329"/>
            <a:ext cx="455771" cy="4557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21832" y="5791557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Dark skin patches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1321832" y="6185654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On the neck or underarms</a:t>
            </a:r>
            <a:endParaRPr lang="en-US" sz="2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75" y="6933248"/>
            <a:ext cx="455771" cy="4557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21832" y="7041475"/>
            <a:ext cx="227933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Liver swelling</a:t>
            </a:r>
            <a:endParaRPr lang="en-US" sz="2800" dirty="0"/>
          </a:p>
        </p:txBody>
      </p:sp>
      <p:sp>
        <p:nvSpPr>
          <p:cNvPr id="18" name="Text 11"/>
          <p:cNvSpPr/>
          <p:nvPr/>
        </p:nvSpPr>
        <p:spPr>
          <a:xfrm>
            <a:off x="1321832" y="7435572"/>
            <a:ext cx="12670393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Found during check-up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372" y="542925"/>
            <a:ext cx="4924068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How is it Found?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2" y="1675448"/>
            <a:ext cx="6385560" cy="34829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63088" y="1631037"/>
            <a:ext cx="638556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Doctors may find fatty liver by: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7563088" y="2167652"/>
            <a:ext cx="196929" cy="1213604"/>
          </a:xfrm>
          <a:prstGeom prst="roundRect">
            <a:avLst>
              <a:gd name="adj" fmla="val 4200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956947" y="2364581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Blood tests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956947" y="2869287"/>
            <a:ext cx="5991701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To check liver function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858482" y="3528893"/>
            <a:ext cx="196929" cy="1213604"/>
          </a:xfrm>
          <a:prstGeom prst="roundRect">
            <a:avLst>
              <a:gd name="adj" fmla="val 4200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52341" y="3725823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Ultrasound scan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8252341" y="4230529"/>
            <a:ext cx="569630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To see fat in the liver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8153876" y="4890135"/>
            <a:ext cx="196929" cy="1213604"/>
          </a:xfrm>
          <a:prstGeom prst="roundRect">
            <a:avLst>
              <a:gd name="adj" fmla="val 4200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47735" y="5087064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MRI or FibroScan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8547735" y="5591770"/>
            <a:ext cx="540091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Sometimes used for more detailed imaging</a:t>
            </a:r>
            <a:endParaRPr lang="en-US" sz="2400" dirty="0"/>
          </a:p>
        </p:txBody>
      </p:sp>
      <p:sp>
        <p:nvSpPr>
          <p:cNvPr id="14" name="Shape 11"/>
          <p:cNvSpPr/>
          <p:nvPr/>
        </p:nvSpPr>
        <p:spPr>
          <a:xfrm>
            <a:off x="8449389" y="6251377"/>
            <a:ext cx="196929" cy="1213604"/>
          </a:xfrm>
          <a:prstGeom prst="roundRect">
            <a:avLst>
              <a:gd name="adj" fmla="val 4200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843248" y="6448306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Liver biopsy</a:t>
            </a:r>
            <a:endParaRPr lang="en-US" sz="3200" dirty="0"/>
          </a:p>
        </p:txBody>
      </p:sp>
      <p:sp>
        <p:nvSpPr>
          <p:cNvPr id="16" name="Text 13"/>
          <p:cNvSpPr/>
          <p:nvPr/>
        </p:nvSpPr>
        <p:spPr>
          <a:xfrm>
            <a:off x="8843248" y="6953012"/>
            <a:ext cx="510540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In some cases (rare)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012" y="0"/>
            <a:ext cx="525438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601980"/>
            <a:ext cx="5468064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Is it Dangerous?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65453" y="1613535"/>
            <a:ext cx="76130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If not treated, fatty liver can become worse and lead to:</a:t>
            </a:r>
            <a:endParaRPr lang="en-US" sz="2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656" y="2209443"/>
            <a:ext cx="942023" cy="7791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14838" y="2490788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3"/>
          <p:cNvSpPr/>
          <p:nvPr/>
        </p:nvSpPr>
        <p:spPr>
          <a:xfrm>
            <a:off x="3358396" y="2428161"/>
            <a:ext cx="106227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Cirrhosis</a:t>
            </a:r>
            <a:endParaRPr lang="en-US" sz="3200" dirty="0"/>
          </a:p>
        </p:txBody>
      </p:sp>
      <p:sp>
        <p:nvSpPr>
          <p:cNvPr id="8" name="Shape 4"/>
          <p:cNvSpPr/>
          <p:nvPr/>
        </p:nvSpPr>
        <p:spPr>
          <a:xfrm>
            <a:off x="3194328" y="3000613"/>
            <a:ext cx="5129570" cy="15240"/>
          </a:xfrm>
          <a:prstGeom prst="roundRect">
            <a:avLst>
              <a:gd name="adj" fmla="val 602790"/>
            </a:avLst>
          </a:prstGeom>
          <a:solidFill>
            <a:srgbClr val="D1C8C6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525" y="3043237"/>
            <a:ext cx="1884164" cy="7791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14719" y="3240524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Text 6"/>
          <p:cNvSpPr/>
          <p:nvPr/>
        </p:nvSpPr>
        <p:spPr>
          <a:xfrm>
            <a:off x="3829407" y="3261955"/>
            <a:ext cx="91487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Fibrosis</a:t>
            </a:r>
            <a:endParaRPr lang="en-US" sz="3200" dirty="0"/>
          </a:p>
        </p:txBody>
      </p:sp>
      <p:sp>
        <p:nvSpPr>
          <p:cNvPr id="12" name="Shape 7"/>
          <p:cNvSpPr/>
          <p:nvPr/>
        </p:nvSpPr>
        <p:spPr>
          <a:xfrm>
            <a:off x="3665339" y="3834408"/>
            <a:ext cx="4658558" cy="15240"/>
          </a:xfrm>
          <a:prstGeom prst="roundRect">
            <a:avLst>
              <a:gd name="adj" fmla="val 602790"/>
            </a:avLst>
          </a:prstGeom>
          <a:solidFill>
            <a:srgbClr val="D1C8C6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514" y="3877032"/>
            <a:ext cx="2826306" cy="77914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514838" y="4074319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3600" dirty="0"/>
          </a:p>
        </p:txBody>
      </p:sp>
      <p:sp>
        <p:nvSpPr>
          <p:cNvPr id="15" name="Text 9"/>
          <p:cNvSpPr/>
          <p:nvPr/>
        </p:nvSpPr>
        <p:spPr>
          <a:xfrm>
            <a:off x="4300538" y="4095750"/>
            <a:ext cx="162163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Inflammation</a:t>
            </a:r>
            <a:endParaRPr lang="en-US" sz="3200" dirty="0"/>
          </a:p>
        </p:txBody>
      </p:sp>
      <p:sp>
        <p:nvSpPr>
          <p:cNvPr id="16" name="Shape 10"/>
          <p:cNvSpPr/>
          <p:nvPr/>
        </p:nvSpPr>
        <p:spPr>
          <a:xfrm>
            <a:off x="4136469" y="4668203"/>
            <a:ext cx="4187428" cy="15240"/>
          </a:xfrm>
          <a:prstGeom prst="roundRect">
            <a:avLst>
              <a:gd name="adj" fmla="val 602790"/>
            </a:avLst>
          </a:prstGeom>
          <a:solidFill>
            <a:srgbClr val="D1C8C6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84" y="4710827"/>
            <a:ext cx="3768447" cy="77914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2514719" y="4908113"/>
            <a:ext cx="307538" cy="384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3600" dirty="0"/>
          </a:p>
        </p:txBody>
      </p:sp>
      <p:sp>
        <p:nvSpPr>
          <p:cNvPr id="19" name="Text 12"/>
          <p:cNvSpPr/>
          <p:nvPr/>
        </p:nvSpPr>
        <p:spPr>
          <a:xfrm>
            <a:off x="4771549" y="4929545"/>
            <a:ext cx="123872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Fatty Liver</a:t>
            </a:r>
            <a:endParaRPr lang="en-US" sz="3200" dirty="0"/>
          </a:p>
        </p:txBody>
      </p:sp>
      <p:sp>
        <p:nvSpPr>
          <p:cNvPr id="20" name="Text 13"/>
          <p:cNvSpPr/>
          <p:nvPr/>
        </p:nvSpPr>
        <p:spPr>
          <a:xfrm>
            <a:off x="765453" y="5735955"/>
            <a:ext cx="76130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Liver inflammation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- The liver becomes swollen and irritated</a:t>
            </a:r>
            <a:endParaRPr lang="en-US" sz="2400" dirty="0"/>
          </a:p>
        </p:txBody>
      </p:sp>
      <p:sp>
        <p:nvSpPr>
          <p:cNvPr id="21" name="Text 14"/>
          <p:cNvSpPr/>
          <p:nvPr/>
        </p:nvSpPr>
        <p:spPr>
          <a:xfrm>
            <a:off x="765453" y="6331863"/>
            <a:ext cx="76130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Liver scarring (called fibrosis)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- Scar tissue begins to form in the liver</a:t>
            </a:r>
            <a:endParaRPr lang="en-US" sz="2400" dirty="0"/>
          </a:p>
        </p:txBody>
      </p:sp>
      <p:sp>
        <p:nvSpPr>
          <p:cNvPr id="22" name="Text 15"/>
          <p:cNvSpPr/>
          <p:nvPr/>
        </p:nvSpPr>
        <p:spPr>
          <a:xfrm>
            <a:off x="765453" y="6927771"/>
            <a:ext cx="7613094" cy="699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Liver damage (cirrhosis)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- In very rare and severe cases, permanent damage occurs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327" y="406479"/>
            <a:ext cx="4337804" cy="461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What Causes It in Children?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7" y="1256348"/>
            <a:ext cx="7466613" cy="513207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923" y="1053822"/>
            <a:ext cx="3060978" cy="306097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148" y="1688425"/>
            <a:ext cx="221099" cy="276463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8621256" y="4336494"/>
            <a:ext cx="295632" cy="295632"/>
          </a:xfrm>
          <a:prstGeom prst="roundRect">
            <a:avLst>
              <a:gd name="adj" fmla="val 2100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620" y="4368760"/>
            <a:ext cx="184785" cy="23098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064645" y="4368760"/>
            <a:ext cx="184785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Diet</a:t>
            </a:r>
            <a:endParaRPr lang="en-US" sz="3200" dirty="0"/>
          </a:p>
        </p:txBody>
      </p:sp>
      <p:sp>
        <p:nvSpPr>
          <p:cNvPr id="9" name="Text 3"/>
          <p:cNvSpPr/>
          <p:nvPr/>
        </p:nvSpPr>
        <p:spPr>
          <a:xfrm>
            <a:off x="9064645" y="4747497"/>
            <a:ext cx="338292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Eating too much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sugar, oily or fried foods</a:t>
            </a:r>
            <a:endParaRPr lang="en-US" sz="24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923" y="1053822"/>
            <a:ext cx="3060978" cy="3060978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81338" y="1688425"/>
            <a:ext cx="221099" cy="276463"/>
          </a:xfrm>
          <a:prstGeom prst="rect">
            <a:avLst/>
          </a:prstGeom>
        </p:spPr>
      </p:pic>
      <p:sp>
        <p:nvSpPr>
          <p:cNvPr id="12" name="Shape 4"/>
          <p:cNvSpPr/>
          <p:nvPr/>
        </p:nvSpPr>
        <p:spPr>
          <a:xfrm>
            <a:off x="8621256" y="5205769"/>
            <a:ext cx="295632" cy="295632"/>
          </a:xfrm>
          <a:prstGeom prst="roundRect">
            <a:avLst>
              <a:gd name="adj" fmla="val 2100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6620" y="5238035"/>
            <a:ext cx="184785" cy="230981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9064645" y="5238035"/>
            <a:ext cx="184785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Activity</a:t>
            </a:r>
            <a:endParaRPr lang="en-US" sz="3200" dirty="0"/>
          </a:p>
        </p:txBody>
      </p:sp>
      <p:sp>
        <p:nvSpPr>
          <p:cNvPr id="15" name="Text 6"/>
          <p:cNvSpPr/>
          <p:nvPr/>
        </p:nvSpPr>
        <p:spPr>
          <a:xfrm>
            <a:off x="9064645" y="5616773"/>
            <a:ext cx="338292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Lack of exercise</a:t>
            </a:r>
            <a:endParaRPr lang="en-US" sz="24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3923" y="1053822"/>
            <a:ext cx="3060978" cy="3060978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81338" y="3203614"/>
            <a:ext cx="221099" cy="276463"/>
          </a:xfrm>
          <a:prstGeom prst="rect">
            <a:avLst/>
          </a:prstGeom>
        </p:spPr>
      </p:pic>
      <p:sp>
        <p:nvSpPr>
          <p:cNvPr id="18" name="Shape 7"/>
          <p:cNvSpPr/>
          <p:nvPr/>
        </p:nvSpPr>
        <p:spPr>
          <a:xfrm>
            <a:off x="8621256" y="6075044"/>
            <a:ext cx="295632" cy="295632"/>
          </a:xfrm>
          <a:prstGeom prst="roundRect">
            <a:avLst>
              <a:gd name="adj" fmla="val 2100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6620" y="6107310"/>
            <a:ext cx="184785" cy="230981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9064645" y="6107310"/>
            <a:ext cx="184785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Heredity</a:t>
            </a:r>
            <a:endParaRPr lang="en-US" sz="3200" dirty="0"/>
          </a:p>
        </p:txBody>
      </p:sp>
      <p:sp>
        <p:nvSpPr>
          <p:cNvPr id="21" name="Text 9"/>
          <p:cNvSpPr/>
          <p:nvPr/>
        </p:nvSpPr>
        <p:spPr>
          <a:xfrm>
            <a:off x="9064645" y="6486048"/>
            <a:ext cx="338292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Genetics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(family history)</a:t>
            </a:r>
            <a:endParaRPr lang="en-US" sz="2400" dirty="0"/>
          </a:p>
        </p:txBody>
      </p:sp>
      <p:pic>
        <p:nvPicPr>
          <p:cNvPr id="2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3923" y="1053822"/>
            <a:ext cx="3060978" cy="3060978"/>
          </a:xfrm>
          <a:prstGeom prst="rect">
            <a:avLst/>
          </a:prstGeom>
        </p:spPr>
      </p:pic>
      <p:pic>
        <p:nvPicPr>
          <p:cNvPr id="2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6148" y="3203614"/>
            <a:ext cx="221099" cy="276463"/>
          </a:xfrm>
          <a:prstGeom prst="rect">
            <a:avLst/>
          </a:prstGeom>
        </p:spPr>
      </p:pic>
      <p:sp>
        <p:nvSpPr>
          <p:cNvPr id="24" name="Shape 10"/>
          <p:cNvSpPr/>
          <p:nvPr/>
        </p:nvSpPr>
        <p:spPr>
          <a:xfrm>
            <a:off x="8621256" y="6944320"/>
            <a:ext cx="295632" cy="295632"/>
          </a:xfrm>
          <a:prstGeom prst="roundRect">
            <a:avLst>
              <a:gd name="adj" fmla="val 2100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25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76620" y="6976586"/>
            <a:ext cx="184785" cy="230981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9064645" y="6976586"/>
            <a:ext cx="1847850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Health</a:t>
            </a:r>
            <a:endParaRPr lang="en-US" sz="3200" dirty="0"/>
          </a:p>
        </p:txBody>
      </p:sp>
      <p:sp>
        <p:nvSpPr>
          <p:cNvPr id="27" name="Text 12"/>
          <p:cNvSpPr/>
          <p:nvPr/>
        </p:nvSpPr>
        <p:spPr>
          <a:xfrm>
            <a:off x="9064645" y="7355323"/>
            <a:ext cx="5401982" cy="473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Some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medical conditions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(like diabetes or thyroid problems)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8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716" y="2547938"/>
            <a:ext cx="6428065" cy="522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How Can It Be Treated or Prevented?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584716" y="3320534"/>
            <a:ext cx="13460968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There is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no special medicine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for fatty liver in children. But it can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improve with healthy habits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:</a:t>
            </a:r>
            <a:endParaRPr lang="en-US" sz="2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16" y="3775591"/>
            <a:ext cx="6730484" cy="6682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1761" y="4610933"/>
            <a:ext cx="208847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Healthy Diet</a:t>
            </a:r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751761" y="4965864"/>
            <a:ext cx="639639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Eat healthy food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: more fruits, vegetables, whole grains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1761" y="5339358"/>
            <a:ext cx="639639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Avoid junk food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: like chips, cold drinks, sweets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51761" y="5706666"/>
            <a:ext cx="639639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Drinking more water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245" y="3751492"/>
            <a:ext cx="6730484" cy="6682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49290" y="4586834"/>
            <a:ext cx="208847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Physical Activity</a:t>
            </a:r>
            <a:endParaRPr lang="en-US" sz="3200" dirty="0"/>
          </a:p>
        </p:txBody>
      </p:sp>
      <p:sp>
        <p:nvSpPr>
          <p:cNvPr id="12" name="Text 7"/>
          <p:cNvSpPr/>
          <p:nvPr/>
        </p:nvSpPr>
        <p:spPr>
          <a:xfrm>
            <a:off x="7649290" y="4947951"/>
            <a:ext cx="639639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Be active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: play, walk, or exercise every day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649290" y="5315259"/>
            <a:ext cx="639639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Less screen time</a:t>
            </a:r>
            <a:endParaRPr lang="en-US" sz="2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16" y="6140887"/>
            <a:ext cx="6730484" cy="66829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1761" y="6976229"/>
            <a:ext cx="208847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Weight Management</a:t>
            </a:r>
            <a:endParaRPr lang="en-US" sz="3200" dirty="0"/>
          </a:p>
        </p:txBody>
      </p:sp>
      <p:sp>
        <p:nvSpPr>
          <p:cNvPr id="16" name="Text 10"/>
          <p:cNvSpPr/>
          <p:nvPr/>
        </p:nvSpPr>
        <p:spPr>
          <a:xfrm>
            <a:off x="751761" y="7337346"/>
            <a:ext cx="639639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Lose weight safely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if overweight </a:t>
            </a:r>
            <a:b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</a:b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(with doctor's guidance)</a:t>
            </a:r>
            <a:endParaRPr lang="en-US" sz="24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2245" y="6116788"/>
            <a:ext cx="6730484" cy="66829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714061" y="6976457"/>
            <a:ext cx="2088475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Medical Care</a:t>
            </a:r>
            <a:endParaRPr lang="en-US" sz="3200" dirty="0"/>
          </a:p>
        </p:txBody>
      </p:sp>
      <p:sp>
        <p:nvSpPr>
          <p:cNvPr id="19" name="Text 12"/>
          <p:cNvSpPr/>
          <p:nvPr/>
        </p:nvSpPr>
        <p:spPr>
          <a:xfrm>
            <a:off x="7714061" y="7342522"/>
            <a:ext cx="6396395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Regular check-ups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with a doctor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How can parents help?</a:t>
            </a:r>
            <a:endParaRPr lang="en-US" sz="6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51673"/>
            <a:ext cx="6244709" cy="340614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99521" y="1951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36637" y="2025372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Cook healthy meals at home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336637" y="2592348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Prepare nutritious foods with less fat and sugar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7599521" y="34088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36637" y="3482578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Encourage daily physical activity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336637" y="4049554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Make exercise fun and part of family routine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599521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36637" y="4939784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Avoid sugary drinks and fast food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336637" y="5506760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Limit treats and unhealthy options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7599521" y="6323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336637" y="6396990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Make changes as a family, not just the child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8336637" y="6963966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Everyone benefits from healthy habits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821680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Key Points to Remember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Who Gets It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Fatty liver can happen in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children too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Main Causes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It is often caused by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unhealthy food and no exercise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Treatment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It can be improved by </a:t>
            </a: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healthy lifestyle changes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ea typeface="Crimson Pro Bold" pitchFamily="34" charset="-122"/>
                <a:cs typeface="Crimson Pro Bold" pitchFamily="34" charset="-120"/>
              </a:rPr>
              <a:t>Prevention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Early care</a:t>
            </a:r>
            <a:r>
              <a:rPr lang="en-US" sz="2400" dirty="0">
                <a:solidFill>
                  <a:srgbClr val="443728"/>
                </a:solidFill>
                <a:ea typeface="Open Sans" pitchFamily="34" charset="-122"/>
                <a:cs typeface="Open Sans" pitchFamily="34" charset="-120"/>
              </a:rPr>
              <a:t> helps protect the liver from damage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581</Words>
  <Application>Microsoft Office PowerPoint</Application>
  <PresentationFormat>Custom</PresentationFormat>
  <Paragraphs>99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Crimson Pro Bold</vt:lpstr>
      <vt:lpstr>Arial</vt:lpstr>
      <vt:lpstr>Open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Ramesh N</cp:lastModifiedBy>
  <cp:revision>18</cp:revision>
  <dcterms:created xsi:type="dcterms:W3CDTF">2025-06-23T12:20:17Z</dcterms:created>
  <dcterms:modified xsi:type="dcterms:W3CDTF">2025-06-27T12:06:01Z</dcterms:modified>
</cp:coreProperties>
</file>